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>
        <p:scale>
          <a:sx n="100" d="100"/>
          <a:sy n="100" d="100"/>
        </p:scale>
        <p:origin x="590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0A1B-02B7-E699-4C9D-9FEB4623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D595D2-6B31-022E-E74E-12396644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67F394-FA4D-C3C4-90C8-40041B2E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E4C82-F176-4970-72F5-BBB711F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A6BCA-326C-BEB0-A7D6-8AB961C4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26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77474-E98B-98A3-A549-CC49F7BA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554413-CEC4-AD0C-E276-C6D3AB583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5A9477-5963-3170-4E5C-C742C147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DE1BD0-44DC-841B-D75D-C0E7B81F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88C1BA-ED1E-7639-BF82-CE54F3DB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CB95A2B-1F68-FEF3-ED4D-6E163642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5EC14C-C2A8-A85F-1904-D78E792CF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19DEFA-29D4-E708-6508-CFA51D5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D5309-D37C-BC4A-C65E-F91EF1A6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CC3A93-36C9-7DAF-F23D-F092516F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75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46736-C269-3A3B-247C-EBABFC5B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DB6ABF-2DC6-F008-7F24-E20D4D4E9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F25606-7948-9FC5-55BE-21242EA2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FCF86-9321-34B1-5AF7-A9A0DB9C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65B11B-CD1E-B5B3-6CF9-8F83CFC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9091-95FA-F745-64C1-2F0ECF6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AD9C1-5B6E-B8CD-B76A-604703799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8E337-08AF-ABC0-0079-C2661B3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99E4A-FB8C-1E7D-DA41-366B684A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AA9138-1DC6-1CD5-E59C-486727E8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78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CA3F8-5DED-0102-D117-8747BB1F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47E06-9A0B-A4B8-3926-8ED74A8AF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311424-6485-6409-1B12-E3A582985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A37C2-717D-C66C-599F-F31E3EF3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E1AE80-D27F-4994-9499-19D6CC07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06F5C6-85C1-191A-7666-615D8EDC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24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B06B71-1546-0A20-B516-4B8A2E0D1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45BCD-E193-22D4-3D24-BC783D3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029A8-0B7F-067C-B977-5ACBA4DB2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A70693-2237-C362-17F5-96F26D0EF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E30FF2-4819-9364-9134-CC20797C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96EB26-3A1A-709A-75AF-EE98E5DF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FB29575-6560-8E94-4FF4-1D685F41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2DD2E2-C8D9-2672-A501-2C1A49F4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98E64-BC78-76D5-90B0-D7161FE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F0FAF5-6F5D-9C93-A427-0347C514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764EBF-6C86-1577-F674-41A1864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0D30AB-81E4-39C4-86EC-9F39DCB9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48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E8C9911-3516-B7E7-CE38-E8B1F80D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EA69F5-1CAE-C859-9A96-438A8866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DA7972-F875-5765-9624-90A2BB2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1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A7296-AC10-7F79-CB83-93F89DEB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D64E-6C14-C559-EF38-34C62549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DB378-CE95-7F9A-AD79-06CA6C67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2639C-6464-7489-096E-887575C6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9E03F8-F90C-D3D3-8BE2-6388E6E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F70F8E-564B-35FA-6078-403E111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11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48737-2773-CEB9-2598-E0F3AE27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56D437-1BDF-A90E-37C1-F11E528A4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4A10FE-2A4A-2EA0-62C0-FBB1209E2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49A972-9E18-ACD5-FBFA-C5048C52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EDFF32-87BA-BF73-BFA5-C604E1CE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964410-747B-0372-4F62-6DF9ADB6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88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6C77CA6-9366-B3C1-2976-0882F990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535DAD-3EDB-800A-1C1B-12D587C4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A7CEF-F347-86AC-585A-4670910EC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9D7-60F2-47B3-89E0-9D3C816CAB3A}" type="datetimeFigureOut">
              <a:rPr lang="it-IT" smtClean="0"/>
              <a:t>05/06/2023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96AB8-0DAA-C89B-9249-605656A5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B584C6-49F7-EFA8-D562-2FB78C89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AC26-30AB-4BA7-9E9F-168264EEFD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44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2ED07-DA1E-50F4-6D63-3919A8912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  <a:latin typeface="Söhne"/>
              </a:rPr>
              <a:t>Android per diversi dispositivi</a:t>
            </a:r>
            <a:endParaRPr lang="it-IT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DC2C32B-10A2-1CE6-CDA4-1C077618C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r="12867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C262C-9FF1-A0A4-B84E-56E71114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effectLst/>
                <a:latin typeface="+mj-lt"/>
                <a:ea typeface="+mj-ea"/>
                <a:cs typeface="+mj-cs"/>
              </a:rPr>
              <a:t>Android Auto</a:t>
            </a:r>
            <a:endParaRPr lang="en-US" sz="3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9857C0B9-8F57-CAA4-26E6-D21F5B2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 err="1"/>
              <a:t>Funzionalità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Controllo dell’auto dal telefono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Strumenti di navigazione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Controllo vocale</a:t>
            </a:r>
            <a:endParaRPr lang="en-US" sz="1800" dirty="0"/>
          </a:p>
          <a:p>
            <a:pPr marL="285750">
              <a:spcAft>
                <a:spcPts val="600"/>
              </a:spcAft>
            </a:pPr>
            <a:r>
              <a:rPr lang="en-US" sz="1800"/>
              <a:t>Riproduzione di musica</a:t>
            </a: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451BD-45BC-4DC0-14D5-4F4979F49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8" b="13452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421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D87921-BFA9-9F2C-95B7-98238EBF7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EFCEC9-ABC0-F3C9-DA75-7FF8D76E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it-IT" sz="8000">
                <a:ln w="22225">
                  <a:solidFill>
                    <a:srgbClr val="FFFFFF"/>
                  </a:solidFill>
                </a:ln>
                <a:noFill/>
              </a:rPr>
              <a:t>Android tv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4A8B1-8F82-73A8-1691-84C871E1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FFFFFF"/>
                </a:solidFill>
              </a:rPr>
              <a:t>Funzionalità</a:t>
            </a:r>
          </a:p>
          <a:p>
            <a:r>
              <a:rPr lang="it-IT" sz="2000" dirty="0">
                <a:solidFill>
                  <a:srgbClr val="FFFFFF"/>
                </a:solidFill>
              </a:rPr>
              <a:t>Chromecast</a:t>
            </a:r>
          </a:p>
          <a:p>
            <a:r>
              <a:rPr lang="it-IT" sz="2000" dirty="0">
                <a:solidFill>
                  <a:srgbClr val="FFFFFF"/>
                </a:solidFill>
              </a:rPr>
              <a:t>Assistente vocale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B10505-F4E6-25F1-20BA-8D5F4B0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1" r="1286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1E94C-6A30-CFDB-C8CA-7BE0E065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395605"/>
            <a:ext cx="3822189" cy="1899912"/>
          </a:xfrm>
        </p:spPr>
        <p:txBody>
          <a:bodyPr>
            <a:normAutofit/>
          </a:bodyPr>
          <a:lstStyle/>
          <a:p>
            <a:r>
              <a:rPr lang="it-IT" sz="4000" b="0" i="0">
                <a:effectLst/>
                <a:latin typeface="Söhne"/>
              </a:rPr>
              <a:t>Wear </a:t>
            </a:r>
            <a:r>
              <a:rPr lang="it-IT" sz="4000" b="0" i="0" dirty="0" err="1">
                <a:effectLst/>
                <a:latin typeface="Söhne"/>
              </a:rPr>
              <a:t>os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7C79A-67EE-522A-31A0-7DD1498E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230" y="23961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Funzioni</a:t>
            </a:r>
          </a:p>
          <a:p>
            <a:r>
              <a:rPr lang="it-IT" sz="2000" dirty="0"/>
              <a:t>Notifica per le chiamate</a:t>
            </a:r>
          </a:p>
          <a:p>
            <a:r>
              <a:rPr lang="it-IT" sz="2000" dirty="0"/>
              <a:t>Monitoraggio dell’attività fisica</a:t>
            </a:r>
          </a:p>
          <a:p>
            <a:r>
              <a:rPr lang="it-IT" sz="2000" dirty="0"/>
              <a:t>Monitoraggio della salute</a:t>
            </a:r>
          </a:p>
        </p:txBody>
      </p:sp>
    </p:spTree>
    <p:extLst>
      <p:ext uri="{BB962C8B-B14F-4D97-AF65-F5344CB8AC3E}">
        <p14:creationId xmlns:p14="http://schemas.microsoft.com/office/powerpoint/2010/main" val="252113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341E6-68D9-24CA-6D13-B8C5A917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en-US" sz="3600" b="0" i="0">
                <a:solidFill>
                  <a:schemeClr val="tx2"/>
                </a:solidFill>
                <a:effectLst/>
                <a:latin typeface="Söhne"/>
              </a:rPr>
              <a:t>Android per IoT (Internet of Things)</a:t>
            </a:r>
            <a:endParaRPr lang="it-IT" sz="3600">
              <a:solidFill>
                <a:schemeClr val="tx2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F95B31-0B03-EB5D-F515-875E3CC8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658" r="26232"/>
          <a:stretch/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755A9-2764-8AF9-34BA-FA5DFD3B9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34" r="14160" b="-3"/>
          <a:stretch/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A370A60-373A-0424-014C-455BCA2C6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8647" r="20914" b="-1"/>
          <a:stretch/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3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33C94-82DF-5A06-B66C-345C63B0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2"/>
                </a:solidFill>
              </a:rPr>
              <a:t>Funzioni</a:t>
            </a:r>
          </a:p>
          <a:p>
            <a:r>
              <a:rPr lang="it-IT" sz="1800" dirty="0">
                <a:solidFill>
                  <a:schemeClr val="tx2"/>
                </a:solidFill>
              </a:rPr>
              <a:t>Controllo della casa</a:t>
            </a:r>
          </a:p>
          <a:p>
            <a:r>
              <a:rPr lang="it-IT" sz="1800" dirty="0">
                <a:solidFill>
                  <a:schemeClr val="tx2"/>
                </a:solidFill>
              </a:rPr>
              <a:t>Sicurezza</a:t>
            </a:r>
          </a:p>
          <a:p>
            <a:endParaRPr lang="it-IT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35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2D19F1EB59F4FB3E699CF8BF8BED9" ma:contentTypeVersion="12" ma:contentTypeDescription="Create a new document." ma:contentTypeScope="" ma:versionID="edf891594fd3009ad8d71f40139a393d">
  <xsd:schema xmlns:xsd="http://www.w3.org/2001/XMLSchema" xmlns:xs="http://www.w3.org/2001/XMLSchema" xmlns:p="http://schemas.microsoft.com/office/2006/metadata/properties" xmlns:ns3="67735be1-ef6f-4134-b9d4-cc835877a8f4" xmlns:ns4="6d49d3f8-cb7a-41f9-9b5e-330b6c4d1e74" targetNamespace="http://schemas.microsoft.com/office/2006/metadata/properties" ma:root="true" ma:fieldsID="096196467715bfaf70515c75bf034856" ns3:_="" ns4:_="">
    <xsd:import namespace="67735be1-ef6f-4134-b9d4-cc835877a8f4"/>
    <xsd:import namespace="6d49d3f8-cb7a-41f9-9b5e-330b6c4d1e7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5be1-ef6f-4134-b9d4-cc835877a8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9d3f8-cb7a-41f9-9b5e-330b6c4d1e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56B303-FC2F-4A96-86C4-477D4DF9DF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735be1-ef6f-4134-b9d4-cc835877a8f4"/>
    <ds:schemaRef ds:uri="6d49d3f8-cb7a-41f9-9b5e-330b6c4d1e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4A730C-015A-4614-BB88-2A46503E44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1C22A4-3015-4367-8115-6F8BCD249E06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6d49d3f8-cb7a-41f9-9b5e-330b6c4d1e74"/>
    <ds:schemaRef ds:uri="67735be1-ef6f-4134-b9d4-cc835877a8f4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51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Tema di Office</vt:lpstr>
      <vt:lpstr>Android per diversi dispositivi</vt:lpstr>
      <vt:lpstr>Android Auto</vt:lpstr>
      <vt:lpstr>Android tv</vt:lpstr>
      <vt:lpstr>Wear os</vt:lpstr>
      <vt:lpstr>Android per IoT (Internet of Things)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 diversi dispositivi</dc:title>
  <dc:creator>Riccardo Fiorani - riccardo.fiorani2@studio.unibo.it</dc:creator>
  <cp:lastModifiedBy>Riccardo Fiorani - riccardo.fiorani2@studio.unibo.it</cp:lastModifiedBy>
  <cp:revision>1</cp:revision>
  <dcterms:created xsi:type="dcterms:W3CDTF">2023-06-05T16:11:16Z</dcterms:created>
  <dcterms:modified xsi:type="dcterms:W3CDTF">2023-06-05T17:27:59Z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0x010100BD42D19F1EB59F4FB3E699CF8BF8BED9</vt:lpwstr>
  </property>
</Properties>
</file>